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792913" cy="99250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6B0DE"/>
    <a:srgbClr val="03BCE1"/>
    <a:srgbClr val="00E3DE"/>
    <a:srgbClr val="FFFF99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FC7B2-C80D-4D86-B74C-0DCE2305AF58}" v="3" dt="2022-10-18T05:40:05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02" d="100"/>
          <a:sy n="102" d="100"/>
        </p:scale>
        <p:origin x="1012" y="7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2279" cy="495714"/>
          </a:xfrm>
          <a:prstGeom prst="rect">
            <a:avLst/>
          </a:prstGeom>
        </p:spPr>
        <p:txBody>
          <a:bodyPr vert="horz" lIns="88127" tIns="44062" rIns="88127" bIns="4406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115" y="3"/>
            <a:ext cx="2942279" cy="495714"/>
          </a:xfrm>
          <a:prstGeom prst="rect">
            <a:avLst/>
          </a:prstGeom>
        </p:spPr>
        <p:txBody>
          <a:bodyPr vert="horz" lIns="88127" tIns="44062" rIns="88127" bIns="4406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2024/12/26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7800"/>
            <a:ext cx="2942279" cy="495714"/>
          </a:xfrm>
          <a:prstGeom prst="rect">
            <a:avLst/>
          </a:prstGeom>
        </p:spPr>
        <p:txBody>
          <a:bodyPr vert="horz" lIns="88127" tIns="44062" rIns="88127" bIns="4406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115" y="9427800"/>
            <a:ext cx="2942279" cy="495714"/>
          </a:xfrm>
          <a:prstGeom prst="rect">
            <a:avLst/>
          </a:prstGeom>
        </p:spPr>
        <p:txBody>
          <a:bodyPr vert="horz" lIns="88127" tIns="44062" rIns="88127" bIns="4406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3798" cy="497253"/>
          </a:xfrm>
          <a:prstGeom prst="rect">
            <a:avLst/>
          </a:prstGeom>
        </p:spPr>
        <p:txBody>
          <a:bodyPr vert="horz" lIns="105891" tIns="52947" rIns="105891" bIns="52947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7599" y="4"/>
            <a:ext cx="2943798" cy="497253"/>
          </a:xfrm>
          <a:prstGeom prst="rect">
            <a:avLst/>
          </a:prstGeom>
        </p:spPr>
        <p:txBody>
          <a:bodyPr vert="horz" lIns="105891" tIns="52947" rIns="105891" bIns="52947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2024/12/26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0937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891" tIns="52947" rIns="105891" bIns="5294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8990" y="4715439"/>
            <a:ext cx="5434938" cy="4466040"/>
          </a:xfrm>
          <a:prstGeom prst="rect">
            <a:avLst/>
          </a:prstGeom>
        </p:spPr>
        <p:txBody>
          <a:bodyPr vert="horz" lIns="105891" tIns="52947" rIns="105891" bIns="52947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6260"/>
            <a:ext cx="2943798" cy="497252"/>
          </a:xfrm>
          <a:prstGeom prst="rect">
            <a:avLst/>
          </a:prstGeom>
        </p:spPr>
        <p:txBody>
          <a:bodyPr vert="horz" lIns="105891" tIns="52947" rIns="105891" bIns="52947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7599" y="9426260"/>
            <a:ext cx="2943798" cy="497252"/>
          </a:xfrm>
          <a:prstGeom prst="rect">
            <a:avLst/>
          </a:prstGeom>
        </p:spPr>
        <p:txBody>
          <a:bodyPr vert="horz" lIns="105891" tIns="52947" rIns="105891" bIns="52947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348" indent="-27551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074" indent="-2204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2905" indent="-2204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3734" indent="-2204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4563" indent="-220415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5393" indent="-220415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6223" indent="-220415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7055" indent="-220415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日本総合健診医学会第</a:t>
            </a:r>
            <a:r>
              <a:rPr lang="en-US" altLang="ja-JP" sz="2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53</a:t>
            </a:r>
            <a:r>
              <a:rPr lang="ja-JP" altLang="en-US" sz="2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回大会</a:t>
            </a:r>
            <a:r>
              <a:rPr lang="en-US" altLang="ja-JP" sz="2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/IHEPA2025</a:t>
            </a:r>
          </a:p>
          <a:p>
            <a:pPr eaLnBrk="1" hangingPunct="1">
              <a:defRPr/>
            </a:pPr>
            <a:r>
              <a:rPr lang="en-US" altLang="ja-JP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607642"/>
              </p:ext>
            </p:extLst>
          </p:nvPr>
        </p:nvGraphicFramePr>
        <p:xfrm>
          <a:off x="108743" y="987575"/>
          <a:ext cx="6946902" cy="4365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4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48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お名前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34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〒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279-0031 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千葉県浦安市舞浜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</a:t>
                      </a:r>
                      <a:b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グランドニッコー東京ベイ舞浜　</a:t>
                      </a: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階エラブル 気付</a:t>
                      </a:r>
                      <a:b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日本総合健診医学会第</a:t>
                      </a: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kumimoji="1" lang="ja-JP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回大会　大会運営本部</a:t>
                      </a:r>
                      <a:b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kumimoji="1" lang="ja-JP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047-350-3533</a:t>
                      </a:r>
                      <a:endParaRPr lang="en-US" altLang="ja-JP" sz="15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日（木）午前中着指定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52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122</Words>
  <Application>Microsoft Office PowerPoint</Application>
  <PresentationFormat>B5 (ISO) 176x250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Y.Terano</cp:lastModifiedBy>
  <cp:revision>131</cp:revision>
  <cp:lastPrinted>2023-11-30T07:57:13Z</cp:lastPrinted>
  <dcterms:created xsi:type="dcterms:W3CDTF">2011-01-14T11:42:04Z</dcterms:created>
  <dcterms:modified xsi:type="dcterms:W3CDTF">2024-12-26T04:31:07Z</dcterms:modified>
</cp:coreProperties>
</file>